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4"/>
  </p:sldMasterIdLst>
  <p:notesMasterIdLst>
    <p:notesMasterId r:id="rId6"/>
  </p:notesMasterIdLst>
  <p:sldIdLst>
    <p:sldId id="276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2BC0"/>
    <a:srgbClr val="F3E80B"/>
    <a:srgbClr val="FEF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A9B552-053A-4139-9800-0D64CB5DB50A}" v="17" dt="2021-11-25T13:05:11.8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34" autoAdjust="0"/>
    <p:restoredTop sz="93568" autoAdjust="0"/>
  </p:normalViewPr>
  <p:slideViewPr>
    <p:cSldViewPr>
      <p:cViewPr varScale="1">
        <p:scale>
          <a:sx n="130" d="100"/>
          <a:sy n="130" d="100"/>
        </p:scale>
        <p:origin x="147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9560B-7794-4398-9258-ACA923200651}" type="datetimeFigureOut">
              <a:rPr lang="nb-NO" smtClean="0"/>
              <a:t>24.11.2022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06A5D-9933-47B6-8CBC-204270F8F1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11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CF90-5735-4743-B06A-6058F33660AB}" type="datetimeFigureOut">
              <a:rPr lang="nb-NO" smtClean="0"/>
              <a:t>24.11.2022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79FED-1D42-44E2-9E8F-8959722AFD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201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CF90-5735-4743-B06A-6058F33660AB}" type="datetimeFigureOut">
              <a:rPr lang="nb-NO" smtClean="0"/>
              <a:t>24.11.2022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79FED-1D42-44E2-9E8F-8959722AFD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557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CF90-5735-4743-B06A-6058F33660AB}" type="datetimeFigureOut">
              <a:rPr lang="nb-NO" smtClean="0"/>
              <a:t>24.11.2022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79FED-1D42-44E2-9E8F-8959722AFD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765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CF90-5735-4743-B06A-6058F33660AB}" type="datetimeFigureOut">
              <a:rPr lang="nb-NO" smtClean="0"/>
              <a:t>24.11.2022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79FED-1D42-44E2-9E8F-8959722AFD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085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CF90-5735-4743-B06A-6058F33660AB}" type="datetimeFigureOut">
              <a:rPr lang="nb-NO" smtClean="0"/>
              <a:t>24.11.2022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79FED-1D42-44E2-9E8F-8959722AFD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81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CF90-5735-4743-B06A-6058F33660AB}" type="datetimeFigureOut">
              <a:rPr lang="nb-NO" smtClean="0"/>
              <a:t>24.11.2022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79FED-1D42-44E2-9E8F-8959722AFD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368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CF90-5735-4743-B06A-6058F33660AB}" type="datetimeFigureOut">
              <a:rPr lang="nb-NO" smtClean="0"/>
              <a:t>24.11.2022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79FED-1D42-44E2-9E8F-8959722AFD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73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CF90-5735-4743-B06A-6058F33660AB}" type="datetimeFigureOut">
              <a:rPr lang="nb-NO" smtClean="0"/>
              <a:t>24.11.2022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79FED-1D42-44E2-9E8F-8959722AFD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4535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CF90-5735-4743-B06A-6058F33660AB}" type="datetimeFigureOut">
              <a:rPr lang="nb-NO" smtClean="0"/>
              <a:t>24.11.2022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79FED-1D42-44E2-9E8F-8959722AFD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919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CF90-5735-4743-B06A-6058F33660AB}" type="datetimeFigureOut">
              <a:rPr lang="nb-NO" smtClean="0"/>
              <a:t>24.11.2022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79FED-1D42-44E2-9E8F-8959722AFD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0522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CF90-5735-4743-B06A-6058F33660AB}" type="datetimeFigureOut">
              <a:rPr lang="nb-NO" smtClean="0"/>
              <a:t>24.11.2022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79FED-1D42-44E2-9E8F-8959722AFD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263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7CF90-5735-4743-B06A-6058F33660AB}" type="datetimeFigureOut">
              <a:rPr lang="nb-NO" smtClean="0"/>
              <a:t>24.11.2022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79FED-1D42-44E2-9E8F-8959722AFD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0124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18" Type="http://schemas.openxmlformats.org/officeDocument/2006/relationships/image" Target="../media/image14.svg"/><Relationship Id="rId3" Type="http://schemas.openxmlformats.org/officeDocument/2006/relationships/image" Target="../media/image2.png"/><Relationship Id="rId21" Type="http://schemas.openxmlformats.org/officeDocument/2006/relationships/image" Target="../media/image16.png"/><Relationship Id="rId7" Type="http://schemas.openxmlformats.org/officeDocument/2006/relationships/image" Target="../media/image6.jpeg"/><Relationship Id="rId12" Type="http://schemas.openxmlformats.org/officeDocument/2006/relationships/image" Target="../media/image9.png"/><Relationship Id="rId17" Type="http://schemas.openxmlformats.org/officeDocument/2006/relationships/image" Target="../media/image13.png"/><Relationship Id="rId2" Type="http://schemas.openxmlformats.org/officeDocument/2006/relationships/image" Target="../media/image1.jpeg"/><Relationship Id="rId16" Type="http://schemas.openxmlformats.org/officeDocument/2006/relationships/image" Target="../media/image12.png"/><Relationship Id="rId20" Type="http://schemas.openxmlformats.org/officeDocument/2006/relationships/hyperlink" Target="https://www.flickr.com/photos/stendueland/15425354433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11" Type="http://schemas.openxmlformats.org/officeDocument/2006/relationships/hyperlink" Target="https://pixabay.com/pl/miko%C5%82ajki-czapka-miko%C5%82aja-gwiazdka-1876220/" TargetMode="External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8.png"/><Relationship Id="rId19" Type="http://schemas.openxmlformats.org/officeDocument/2006/relationships/image" Target="../media/image15.jpeg"/><Relationship Id="rId4" Type="http://schemas.openxmlformats.org/officeDocument/2006/relationships/image" Target="../media/image3.jpeg"/><Relationship Id="rId9" Type="http://schemas.openxmlformats.org/officeDocument/2006/relationships/hyperlink" Target="https://pixabay.com/en/present-gift-wrapped-green-1417611/" TargetMode="External"/><Relationship Id="rId14" Type="http://schemas.openxmlformats.org/officeDocument/2006/relationships/hyperlink" Target="https://www.bing.com/images/search?view=detailV2&amp;ccid=OFGoYkaP&amp;id=52DE470337F719DB83B4993BB88F93D35AEAD383&amp;thid=OIP.OFGoYkaPmXYuh-FaC_ZtSAAAAA&amp;mediaurl=http%3a%2f%2fwww.folldalturlag.no%2fwp-content%2fuploads%2f2018%2f05%2fl%c3%b8ypebilde-31.mars_.png&amp;exph=205&amp;expw=300&amp;q=ut+p%c3%a5+tur+bilde&amp;simid=607988246790213117&amp;selectedIndex=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457200" y="273050"/>
            <a:ext cx="4834880" cy="491654"/>
          </a:xfrm>
        </p:spPr>
        <p:txBody>
          <a:bodyPr>
            <a:noAutofit/>
          </a:bodyPr>
          <a:lstStyle/>
          <a:p>
            <a:r>
              <a:rPr lang="nb-NO" sz="3200" dirty="0">
                <a:solidFill>
                  <a:srgbClr val="FF0000"/>
                </a:solidFill>
                <a:latin typeface="Arial Rounded MT Bold" pitchFamily="34" charset="0"/>
              </a:rPr>
              <a:t>         DESEMBER 2022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499992" y="2132857"/>
            <a:ext cx="1512168" cy="2880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b="1" dirty="0">
                <a:latin typeface="Arial Rounded MT Bold" pitchFamily="34" charset="0"/>
              </a:rPr>
              <a:t>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nb-NO" sz="2000" b="1" dirty="0">
                <a:latin typeface="Arial Rounded MT Bold" pitchFamily="34" charset="0"/>
              </a:rPr>
              <a:t>                                                                                    </a:t>
            </a:r>
          </a:p>
          <a:p>
            <a:pPr marL="0" indent="0">
              <a:buNone/>
            </a:pPr>
            <a:r>
              <a:rPr lang="nb-NO" sz="2000" b="1" dirty="0">
                <a:latin typeface="Arial Rounded MT Bold" pitchFamily="34" charset="0"/>
              </a:rPr>
              <a:t>                                                                                  </a:t>
            </a:r>
          </a:p>
          <a:p>
            <a:pPr marL="0" indent="0">
              <a:buNone/>
            </a:pPr>
            <a:r>
              <a:rPr lang="nb-NO" sz="2000" b="1" dirty="0">
                <a:latin typeface="Arial Rounded MT Bold" pitchFamily="34" charset="0"/>
              </a:rPr>
              <a:t>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nb-NO" sz="2000" b="1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nb-NO" sz="2000" b="1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nb-NO" sz="2000" b="1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nb-NO" sz="2000" b="1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nb-NO" sz="2000" b="1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nb-NO" sz="2000" b="1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nb-NO" sz="2000" b="1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nb-NO" sz="2000" b="1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nb-NO" sz="2000" b="1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nb-NO" sz="2000" b="1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nb-NO" sz="2000" b="1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nb-NO" sz="2000" b="1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nb-NO" sz="2000" b="1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nb-NO" sz="2000" b="1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nb-NO" sz="2000" b="1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nb-NO" sz="2000" b="1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nb-NO" sz="2000" b="1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nb-NO" sz="2000" b="1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nb-NO" sz="2000" b="1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nb-NO" sz="2000" b="1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nb-NO" sz="2000" b="1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nb-NO" sz="2000" b="1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nb-NO" sz="2000" b="1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nb-NO" sz="2000" b="1" dirty="0">
              <a:latin typeface="Arial Rounded MT Bold" pitchFamily="34" charset="0"/>
            </a:endParaRPr>
          </a:p>
          <a:p>
            <a:pPr marL="0" indent="0">
              <a:buNone/>
            </a:pPr>
            <a:r>
              <a:rPr lang="nb-NO" sz="2000" b="1" dirty="0">
                <a:latin typeface="Arial Rounded MT Bold" pitchFamily="34" charset="0"/>
              </a:rPr>
              <a:t>  </a:t>
            </a:r>
            <a:endParaRPr lang="nb-NO" sz="2000" b="1" dirty="0">
              <a:solidFill>
                <a:schemeClr val="tx2"/>
              </a:solidFill>
              <a:latin typeface="Arial Rounded MT Bold" pitchFamily="34" charset="0"/>
            </a:endParaRPr>
          </a:p>
          <a:p>
            <a:pPr marL="0" indent="0">
              <a:buNone/>
            </a:pPr>
            <a:endParaRPr lang="nb-NO" sz="2000" b="1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6381328"/>
            <a:ext cx="6419056" cy="388010"/>
          </a:xfrm>
        </p:spPr>
        <p:txBody>
          <a:bodyPr>
            <a:normAutofit lnSpcReduction="10000"/>
          </a:bodyPr>
          <a:lstStyle/>
          <a:p>
            <a:r>
              <a:rPr lang="nb-NO" sz="2000" b="1" dirty="0">
                <a:latin typeface="Arial Rounded MT Bold" pitchFamily="34" charset="0"/>
              </a:rPr>
              <a:t>            TEMA: </a:t>
            </a:r>
            <a:r>
              <a:rPr lang="nb-NO" sz="2000" b="1" dirty="0">
                <a:solidFill>
                  <a:srgbClr val="FF0000"/>
                </a:solidFill>
                <a:latin typeface="Arial Rounded MT Bold" pitchFamily="34" charset="0"/>
              </a:rPr>
              <a:t>Livsmestring og helse</a:t>
            </a:r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4294967295"/>
          </p:nvPr>
        </p:nvSpPr>
        <p:spPr>
          <a:xfrm>
            <a:off x="0" y="2924175"/>
            <a:ext cx="5689600" cy="1800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3200" dirty="0">
                <a:solidFill>
                  <a:srgbClr val="FF0000"/>
                </a:solidFill>
                <a:latin typeface="Arial Rounded MT Bold" pitchFamily="34" charset="0"/>
              </a:rPr>
              <a:t>          </a:t>
            </a:r>
          </a:p>
        </p:txBody>
      </p:sp>
      <p:sp>
        <p:nvSpPr>
          <p:cNvPr id="7" name="Plassholder for innhold 6"/>
          <p:cNvSpPr>
            <a:spLocks noGrp="1"/>
          </p:cNvSpPr>
          <p:nvPr>
            <p:ph sz="quarter" idx="4294967295"/>
          </p:nvPr>
        </p:nvSpPr>
        <p:spPr>
          <a:xfrm>
            <a:off x="6516688" y="188639"/>
            <a:ext cx="2627312" cy="6669361"/>
          </a:xfrm>
        </p:spPr>
        <p:txBody>
          <a:bodyPr/>
          <a:lstStyle/>
          <a:p>
            <a:pPr marL="0" indent="0">
              <a:buNone/>
            </a:pPr>
            <a:r>
              <a:rPr lang="nb-NO" sz="2000" b="1" dirty="0">
                <a:latin typeface="Arial Rounded MT Bold" pitchFamily="34" charset="0"/>
              </a:rPr>
              <a:t>Uke 48-52</a:t>
            </a:r>
          </a:p>
          <a:p>
            <a:pPr marL="0" indent="0">
              <a:buNone/>
            </a:pPr>
            <a:endParaRPr lang="nb-NO" sz="2000" b="1" dirty="0">
              <a:latin typeface="Arial Rounded MT Bold" pitchFamily="34" charset="0"/>
            </a:endParaRPr>
          </a:p>
          <a:p>
            <a:pPr marL="0" indent="0">
              <a:buNone/>
            </a:pPr>
            <a:r>
              <a:rPr lang="nb-NO" sz="2000" b="1" dirty="0">
                <a:latin typeface="Arial Rounded MT Bold" pitchFamily="34" charset="0"/>
              </a:rPr>
              <a:t>Hva gjør vi:</a:t>
            </a:r>
          </a:p>
          <a:p>
            <a:pPr marL="0" indent="0">
              <a:buNone/>
            </a:pPr>
            <a:endParaRPr lang="nb-NO" sz="1200" b="1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nb-NO" sz="1400" b="1" dirty="0">
                <a:solidFill>
                  <a:srgbClr val="FF0000"/>
                </a:solidFill>
                <a:latin typeface="Arial Rounded MT Bold" pitchFamily="34" charset="0"/>
              </a:rPr>
              <a:t>Julefrokost med Lucia</a:t>
            </a:r>
          </a:p>
          <a:p>
            <a:r>
              <a:rPr lang="nb-NO" sz="1400" b="1" dirty="0">
                <a:solidFill>
                  <a:srgbClr val="FF0000"/>
                </a:solidFill>
                <a:latin typeface="Arial Rounded MT Bold" pitchFamily="34" charset="0"/>
              </a:rPr>
              <a:t>Nissemarsj med hele barnehagen</a:t>
            </a:r>
          </a:p>
          <a:p>
            <a:r>
              <a:rPr lang="nb-NO" sz="1400" b="1" dirty="0">
                <a:solidFill>
                  <a:srgbClr val="FF0000"/>
                </a:solidFill>
                <a:latin typeface="Arial Rounded MT Bold" pitchFamily="34" charset="0"/>
              </a:rPr>
              <a:t>Adventsamling hver dag med kalender</a:t>
            </a:r>
          </a:p>
          <a:p>
            <a:r>
              <a:rPr lang="nb-NO" sz="1400" b="1" dirty="0">
                <a:solidFill>
                  <a:srgbClr val="FF0000"/>
                </a:solidFill>
                <a:latin typeface="Arial Rounded MT Bold" pitchFamily="34" charset="0"/>
              </a:rPr>
              <a:t>Nissefest</a:t>
            </a:r>
          </a:p>
          <a:p>
            <a:r>
              <a:rPr lang="nb-NO" sz="1400" b="1" dirty="0">
                <a:solidFill>
                  <a:srgbClr val="FF0000"/>
                </a:solidFill>
                <a:latin typeface="Arial Rounded MT Bold" pitchFamily="34" charset="0"/>
              </a:rPr>
              <a:t>Julebord</a:t>
            </a:r>
          </a:p>
          <a:p>
            <a:r>
              <a:rPr lang="nb-NO" sz="1400" b="1" dirty="0">
                <a:solidFill>
                  <a:srgbClr val="FF0000"/>
                </a:solidFill>
                <a:latin typeface="Arial Rounded MT Bold" pitchFamily="34" charset="0"/>
              </a:rPr>
              <a:t>Dele ut </a:t>
            </a:r>
            <a:r>
              <a:rPr lang="nb-NO" sz="1400" b="1" dirty="0" err="1">
                <a:solidFill>
                  <a:srgbClr val="FF0000"/>
                </a:solidFill>
                <a:latin typeface="Arial Rounded MT Bold" pitchFamily="34" charset="0"/>
              </a:rPr>
              <a:t>gledeskort</a:t>
            </a:r>
            <a:endParaRPr lang="nb-NO" sz="1400" b="1" dirty="0">
              <a:solidFill>
                <a:srgbClr val="FF0000"/>
              </a:solidFill>
              <a:latin typeface="Arial Rounded MT Bold" pitchFamily="34" charset="0"/>
            </a:endParaRPr>
          </a:p>
          <a:p>
            <a:r>
              <a:rPr lang="nb-NO" sz="1400" b="1" dirty="0">
                <a:solidFill>
                  <a:srgbClr val="FF0000"/>
                </a:solidFill>
                <a:latin typeface="Arial Rounded MT Bold" pitchFamily="34" charset="0"/>
              </a:rPr>
              <a:t>Vi lager julehemmeligheter</a:t>
            </a:r>
          </a:p>
          <a:p>
            <a:r>
              <a:rPr lang="nb-NO" sz="1400" b="1" dirty="0">
                <a:solidFill>
                  <a:srgbClr val="FF0000"/>
                </a:solidFill>
                <a:latin typeface="Arial Rounded MT Bold" pitchFamily="34" charset="0"/>
              </a:rPr>
              <a:t>Vi blir kjent med julehøytiden gjennom julesanger, julefortellinger og det som hører med </a:t>
            </a:r>
            <a:r>
              <a:rPr lang="nb-NO" sz="1400" b="1" dirty="0">
                <a:solidFill>
                  <a:srgbClr val="FF0000"/>
                </a:solidFill>
                <a:latin typeface="Arial Rounded MT Bold" pitchFamily="34" charset="0"/>
                <a:sym typeface="Wingdings"/>
              </a:rPr>
              <a:t></a:t>
            </a:r>
            <a:endParaRPr lang="nb-NO" sz="1400" b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marL="0" indent="0">
              <a:buNone/>
            </a:pPr>
            <a:endParaRPr lang="nb-NO" sz="1400" b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marL="0" indent="0">
              <a:buNone/>
            </a:pPr>
            <a:endParaRPr lang="nb-NO" sz="1400" b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marL="0" indent="0">
              <a:buNone/>
            </a:pPr>
            <a:endParaRPr lang="nb-NO" sz="1600" b="1" dirty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nb-NO" sz="1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570358"/>
              </p:ext>
            </p:extLst>
          </p:nvPr>
        </p:nvGraphicFramePr>
        <p:xfrm>
          <a:off x="194702" y="756759"/>
          <a:ext cx="6321986" cy="608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1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59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562">
                <a:tc>
                  <a:txBody>
                    <a:bodyPr/>
                    <a:lstStyle/>
                    <a:p>
                      <a:r>
                        <a:rPr lang="nb-NO" sz="1600" b="1" dirty="0"/>
                        <a:t>Uke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b="1" dirty="0"/>
                        <a:t>Mandag         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b="1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b="1" baseline="0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b="1" baseline="0" dirty="0"/>
                        <a:t>Torsdag           </a:t>
                      </a:r>
                      <a:endParaRPr lang="nb-N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b="1" baseline="0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0561">
                <a:tc>
                  <a:txBody>
                    <a:bodyPr/>
                    <a:lstStyle/>
                    <a:p>
                      <a:r>
                        <a:rPr lang="nb-NO" sz="1200" b="1" dirty="0"/>
                        <a:t>Uke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                    28</a:t>
                      </a:r>
                    </a:p>
                    <a:p>
                      <a:r>
                        <a:rPr lang="nb-NO" sz="1200" b="1" dirty="0"/>
                        <a:t>Felles</a:t>
                      </a:r>
                    </a:p>
                    <a:p>
                      <a:r>
                        <a:rPr lang="nb-NO" sz="1200" b="1" dirty="0"/>
                        <a:t>advent-samling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                        29 ut på tur /baking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baseline="0" dirty="0"/>
                        <a:t>                         30</a:t>
                      </a:r>
                    </a:p>
                    <a:p>
                      <a:r>
                        <a:rPr lang="nb-NO" sz="1200" b="1" baseline="0" dirty="0"/>
                        <a:t>Juleprosjekter</a:t>
                      </a:r>
                    </a:p>
                    <a:p>
                      <a:endParaRPr lang="nb-NO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                       2</a:t>
                      </a:r>
                    </a:p>
                    <a:p>
                      <a:r>
                        <a:rPr lang="nb-NO" sz="1200" b="1" dirty="0"/>
                        <a:t>Ut på tur/bake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baseline="0" dirty="0"/>
                        <a:t>                      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Juleprosjekter</a:t>
                      </a:r>
                    </a:p>
                    <a:p>
                      <a:endParaRPr lang="nb-NO" sz="1200" b="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8845">
                <a:tc>
                  <a:txBody>
                    <a:bodyPr/>
                    <a:lstStyle/>
                    <a:p>
                      <a:r>
                        <a:rPr lang="nb-NO" sz="1200" b="1" dirty="0"/>
                        <a:t>Uke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                 </a:t>
                      </a:r>
                      <a:r>
                        <a:rPr lang="nb-NO" sz="1200" b="1" baseline="0" dirty="0"/>
                        <a:t>   5 f</a:t>
                      </a:r>
                      <a:r>
                        <a:rPr lang="nb-NO" sz="1200" b="1" dirty="0"/>
                        <a:t>elles</a:t>
                      </a:r>
                    </a:p>
                    <a:p>
                      <a:r>
                        <a:rPr lang="nb-NO" sz="1200" b="1" dirty="0"/>
                        <a:t>advent-samling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baseline="0" dirty="0"/>
                        <a:t>                         6</a:t>
                      </a:r>
                    </a:p>
                    <a:p>
                      <a:r>
                        <a:rPr lang="nb-NO" sz="1200" b="1" baseline="0" dirty="0" err="1"/>
                        <a:t>Krabbane</a:t>
                      </a:r>
                      <a:r>
                        <a:rPr lang="nb-NO" sz="1200" b="1" baseline="0" dirty="0"/>
                        <a:t>  tar bussen til biblioteket</a:t>
                      </a:r>
                    </a:p>
                    <a:p>
                      <a:endParaRPr lang="nb-NO" sz="1200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baseline="0" dirty="0"/>
                        <a:t>                         7 </a:t>
                      </a:r>
                      <a:r>
                        <a:rPr lang="nb-NO" sz="1200" b="1" baseline="0" dirty="0" err="1"/>
                        <a:t>Fiskane</a:t>
                      </a:r>
                      <a:r>
                        <a:rPr lang="nb-NO" sz="1200" b="1" baseline="0" dirty="0"/>
                        <a:t> tar bussen til biblioteket</a:t>
                      </a:r>
                    </a:p>
                    <a:p>
                      <a:endParaRPr lang="nb-NO" sz="1200" b="1" baseline="0" dirty="0"/>
                    </a:p>
                    <a:p>
                      <a:endParaRPr lang="nb-NO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baseline="0" dirty="0"/>
                        <a:t>                      8 Julebord med nissegrøt og dessert</a:t>
                      </a:r>
                    </a:p>
                    <a:p>
                      <a:r>
                        <a:rPr lang="nb-NO" sz="105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- I dag kan du pynte deg!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baseline="0" dirty="0"/>
                        <a:t>                    10</a:t>
                      </a:r>
                    </a:p>
                    <a:p>
                      <a:r>
                        <a:rPr lang="nb-NO" sz="1200" b="1" dirty="0"/>
                        <a:t>Juleprosjekter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0561">
                <a:tc>
                  <a:txBody>
                    <a:bodyPr/>
                    <a:lstStyle/>
                    <a:p>
                      <a:r>
                        <a:rPr lang="nb-NO" sz="1200" b="1" dirty="0"/>
                        <a:t>Uke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                    12</a:t>
                      </a:r>
                    </a:p>
                    <a:p>
                      <a:r>
                        <a:rPr lang="nb-NO" sz="1200" b="1" dirty="0"/>
                        <a:t>Felles</a:t>
                      </a:r>
                    </a:p>
                    <a:p>
                      <a:r>
                        <a:rPr lang="nb-NO" sz="1200" b="1" dirty="0"/>
                        <a:t>advent-samling    </a:t>
                      </a:r>
                    </a:p>
                    <a:p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baseline="0" dirty="0"/>
                        <a:t>                       13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Julefrokost med Lucia</a:t>
                      </a:r>
                    </a:p>
                    <a:p>
                      <a:endParaRPr lang="nb-NO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baseline="0" dirty="0"/>
                        <a:t>                       14</a:t>
                      </a:r>
                    </a:p>
                    <a:p>
                      <a:endParaRPr lang="nb-NO" sz="1200" b="1" baseline="0" dirty="0"/>
                    </a:p>
                    <a:p>
                      <a:r>
                        <a:rPr lang="nb-NO" sz="1200" b="1" baseline="0" dirty="0"/>
                        <a:t>Juleprosjekter</a:t>
                      </a:r>
                    </a:p>
                    <a:p>
                      <a:endParaRPr lang="nb-NO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baseline="0" dirty="0"/>
                        <a:t>                     15 Ut på tur</a:t>
                      </a:r>
                    </a:p>
                    <a:p>
                      <a:endParaRPr lang="nb-NO" sz="1200" b="1" baseline="0" dirty="0"/>
                    </a:p>
                    <a:p>
                      <a:endParaRPr lang="nb-NO" sz="1200" b="1" baseline="0" dirty="0"/>
                    </a:p>
                    <a:p>
                      <a:r>
                        <a:rPr lang="nb-NO" sz="1200" b="1" baseline="0" dirty="0"/>
                        <a:t>Vi deler ut </a:t>
                      </a:r>
                      <a:r>
                        <a:rPr lang="nb-NO" sz="1200" b="1" baseline="0" dirty="0" err="1"/>
                        <a:t>gledeskort</a:t>
                      </a:r>
                      <a:endParaRPr lang="nb-NO" sz="1200" b="1" baseline="0" dirty="0"/>
                    </a:p>
                    <a:p>
                      <a:endParaRPr lang="nb-NO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baseline="0" dirty="0"/>
                        <a:t>                    16</a:t>
                      </a:r>
                    </a:p>
                    <a:p>
                      <a:r>
                        <a:rPr lang="nb-NO" sz="1200" b="1" baseline="0" dirty="0"/>
                        <a:t>Nissefest med julebingo- ta på nisselue/klær</a:t>
                      </a:r>
                    </a:p>
                    <a:p>
                      <a:endParaRPr lang="nb-NO" sz="1200" b="1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9208">
                <a:tc>
                  <a:txBody>
                    <a:bodyPr/>
                    <a:lstStyle/>
                    <a:p>
                      <a:r>
                        <a:rPr lang="nb-NO" sz="1200" b="1" dirty="0"/>
                        <a:t>Uke 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                    19Advent-samling    </a:t>
                      </a:r>
                    </a:p>
                    <a:p>
                      <a:r>
                        <a:rPr lang="nb-NO" sz="1200" b="1" dirty="0"/>
                        <a:t>         Nissemarsj-ta på nisselue</a:t>
                      </a:r>
                    </a:p>
                    <a:p>
                      <a:r>
                        <a:rPr lang="nb-NO" sz="1200" b="1" dirty="0"/>
                        <a:t>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                      20 </a:t>
                      </a:r>
                    </a:p>
                    <a:p>
                      <a:r>
                        <a:rPr lang="nb-NO" sz="1200" b="1" dirty="0"/>
                        <a:t>Vi drar te byen for å sjekke ut julestemningen i byen! </a:t>
                      </a:r>
                    </a:p>
                    <a:p>
                      <a:r>
                        <a:rPr lang="nb-NO" sz="1200" b="1" dirty="0"/>
                        <a:t>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                       21 </a:t>
                      </a:r>
                    </a:p>
                    <a:p>
                      <a:r>
                        <a:rPr lang="nb-NO" sz="1200" b="1" dirty="0"/>
                        <a:t>Juleprosjekter</a:t>
                      </a:r>
                    </a:p>
                    <a:p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                     22</a:t>
                      </a:r>
                    </a:p>
                    <a:p>
                      <a:r>
                        <a:rPr lang="nb-NO" sz="1200" b="1" dirty="0"/>
                        <a:t>Julekos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baseline="0" dirty="0"/>
                        <a:t>                    23 Julekino med </a:t>
                      </a:r>
                      <a:r>
                        <a:rPr lang="nb-NO" sz="1200" b="1" baseline="0" dirty="0" err="1"/>
                        <a:t>restefest</a:t>
                      </a:r>
                      <a:endParaRPr lang="nb-NO" sz="1200" b="1" baseline="0" dirty="0"/>
                    </a:p>
                    <a:p>
                      <a:endParaRPr lang="nb-NO" sz="1200" b="1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2277">
                <a:tc>
                  <a:txBody>
                    <a:bodyPr/>
                    <a:lstStyle/>
                    <a:p>
                      <a:r>
                        <a:rPr lang="nb-NO" sz="1200" b="1" dirty="0"/>
                        <a:t>Uke 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>
                          <a:solidFill>
                            <a:srgbClr val="FF0000"/>
                          </a:solidFill>
                        </a:rPr>
                        <a:t>                    26</a:t>
                      </a:r>
                      <a:r>
                        <a:rPr lang="nb-NO" sz="1200" b="1" dirty="0"/>
                        <a:t>                         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                       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                      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                     29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                     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nb-NO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125" name="Picture 5" descr="Et bilde som inneholder tegning&#10;&#10;Automatisk generert beskrivelse"/>
          <p:cNvPicPr>
            <a:picLocks noChangeAspect="1" noChangeArrowheads="1"/>
          </p:cNvPicPr>
          <p:nvPr/>
        </p:nvPicPr>
        <p:blipFill rotWithShape="1">
          <a:blip r:embed="rId2"/>
          <a:srcRect b="8727"/>
          <a:stretch/>
        </p:blipFill>
        <p:spPr bwMode="auto">
          <a:xfrm>
            <a:off x="553841" y="-1990"/>
            <a:ext cx="819806" cy="76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535" y="4047395"/>
            <a:ext cx="276904" cy="34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Bilde 11" descr="Et bilde som inneholder leke, bord, rom&#10;&#10;Automatisk generert beskrivels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5347" y="1613"/>
            <a:ext cx="877124" cy="123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Bilde 9" descr="Et bilde som inneholder leke, dukke&#10;&#10;Automatisk generert beskrivelse">
            <a:extLst>
              <a:ext uri="{FF2B5EF4-FFF2-40B4-BE49-F238E27FC236}">
                <a16:creationId xmlns:a16="http://schemas.microsoft.com/office/drawing/2014/main" id="{E157FB45-5D52-474A-A6E5-5194437FC58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-794" r="592" b="17424"/>
          <a:stretch/>
        </p:blipFill>
        <p:spPr>
          <a:xfrm>
            <a:off x="6742845" y="5336761"/>
            <a:ext cx="2174998" cy="1414162"/>
          </a:xfrm>
          <a:prstGeom prst="rect">
            <a:avLst/>
          </a:prstGeom>
        </p:spPr>
      </p:pic>
      <p:pic>
        <p:nvPicPr>
          <p:cNvPr id="23" name="Bilde 22">
            <a:extLst>
              <a:ext uri="{FF2B5EF4-FFF2-40B4-BE49-F238E27FC236}">
                <a16:creationId xmlns:a16="http://schemas.microsoft.com/office/drawing/2014/main" id="{23824DD3-18AE-4288-9421-FEC44663E686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567463" y="5358372"/>
            <a:ext cx="673843" cy="596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Bilde 24" descr="hjerte - Maritvold Barnehage">
            <a:extLst>
              <a:ext uri="{FF2B5EF4-FFF2-40B4-BE49-F238E27FC236}">
                <a16:creationId xmlns:a16="http://schemas.microsoft.com/office/drawing/2014/main" id="{D87C0187-87C0-44A2-B447-522D9C44F476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251" y="3726707"/>
            <a:ext cx="463550" cy="306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Bilde 26">
            <a:extLst>
              <a:ext uri="{FF2B5EF4-FFF2-40B4-BE49-F238E27FC236}">
                <a16:creationId xmlns:a16="http://schemas.microsoft.com/office/drawing/2014/main" id="{FAF53EEF-CF24-42A0-9B3D-E5A9475FF3C0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3469878" y="1578350"/>
            <a:ext cx="393700" cy="413385"/>
          </a:xfrm>
          <a:prstGeom prst="rect">
            <a:avLst/>
          </a:prstGeom>
        </p:spPr>
      </p:pic>
      <p:pic>
        <p:nvPicPr>
          <p:cNvPr id="28" name="Bilde 27">
            <a:extLst>
              <a:ext uri="{FF2B5EF4-FFF2-40B4-BE49-F238E27FC236}">
                <a16:creationId xmlns:a16="http://schemas.microsoft.com/office/drawing/2014/main" id="{6E1E3C3C-A561-4B14-8F78-CC9EC0E1DCFF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5707534" y="2639939"/>
            <a:ext cx="393700" cy="413385"/>
          </a:xfrm>
          <a:prstGeom prst="rect">
            <a:avLst/>
          </a:prstGeom>
        </p:spPr>
      </p:pic>
      <p:pic>
        <p:nvPicPr>
          <p:cNvPr id="29" name="Bilde 28">
            <a:extLst>
              <a:ext uri="{FF2B5EF4-FFF2-40B4-BE49-F238E27FC236}">
                <a16:creationId xmlns:a16="http://schemas.microsoft.com/office/drawing/2014/main" id="{8F7D7A6A-89A1-43BC-B16F-3B268B24EA7E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3409287" y="4048553"/>
            <a:ext cx="393700" cy="413385"/>
          </a:xfrm>
          <a:prstGeom prst="rect">
            <a:avLst/>
          </a:prstGeom>
        </p:spPr>
      </p:pic>
      <p:pic>
        <p:nvPicPr>
          <p:cNvPr id="30" name="Bilde 29">
            <a:extLst>
              <a:ext uri="{FF2B5EF4-FFF2-40B4-BE49-F238E27FC236}">
                <a16:creationId xmlns:a16="http://schemas.microsoft.com/office/drawing/2014/main" id="{0F59876B-8C85-48A7-8CCC-06F7D8809706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5074174" y="251522"/>
            <a:ext cx="393700" cy="413385"/>
          </a:xfrm>
          <a:prstGeom prst="rect">
            <a:avLst/>
          </a:prstGeom>
        </p:spPr>
      </p:pic>
      <p:pic>
        <p:nvPicPr>
          <p:cNvPr id="34" name="Bilde 33">
            <a:extLst>
              <a:ext uri="{FF2B5EF4-FFF2-40B4-BE49-F238E27FC236}">
                <a16:creationId xmlns:a16="http://schemas.microsoft.com/office/drawing/2014/main" id="{444AFDEA-EDE2-4BD0-A6C4-992FFEEDCA4C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1414579" y="4991778"/>
            <a:ext cx="550545" cy="550545"/>
          </a:xfrm>
          <a:prstGeom prst="rect">
            <a:avLst/>
          </a:prstGeom>
        </p:spPr>
      </p:pic>
      <p:pic>
        <p:nvPicPr>
          <p:cNvPr id="35" name="Bilde 34" descr="Advent clipart cartoon, Advent cartoon Transparent FREE for download on  WebStockReview 2020">
            <a:extLst>
              <a:ext uri="{FF2B5EF4-FFF2-40B4-BE49-F238E27FC236}">
                <a16:creationId xmlns:a16="http://schemas.microsoft.com/office/drawing/2014/main" id="{84DA2DBA-33B6-49FE-9741-2CA95F4E336D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579" y="1414182"/>
            <a:ext cx="421926" cy="4244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Bilde 35" descr="Advent clipart cartoon, Advent cartoon Transparent FREE for download on  WebStockReview 2020">
            <a:extLst>
              <a:ext uri="{FF2B5EF4-FFF2-40B4-BE49-F238E27FC236}">
                <a16:creationId xmlns:a16="http://schemas.microsoft.com/office/drawing/2014/main" id="{70DDD5B7-4F4E-4AF0-9F73-5A0B76CD4F0B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579" y="2590496"/>
            <a:ext cx="421926" cy="4244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Bilde 36" descr="Advent clipart cartoon, Advent cartoon Transparent FREE for download on  WebStockReview 2020">
            <a:extLst>
              <a:ext uri="{FF2B5EF4-FFF2-40B4-BE49-F238E27FC236}">
                <a16:creationId xmlns:a16="http://schemas.microsoft.com/office/drawing/2014/main" id="{0904D1F7-AA74-4036-A0BC-DD240C3EC9BC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981" y="3726707"/>
            <a:ext cx="421926" cy="4244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Bilde 38" descr="Transparent Santa Claus | Gallery Yopriceville - High-Quality Images and  Transparent PNG Free Clipart | Santa claus images, Christmas cartoons, Santa  claus vector">
            <a:extLst>
              <a:ext uri="{FF2B5EF4-FFF2-40B4-BE49-F238E27FC236}">
                <a16:creationId xmlns:a16="http://schemas.microsoft.com/office/drawing/2014/main" id="{B5ABE9E3-7A0C-4782-9B40-DE8E84183D84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252" y="4360647"/>
            <a:ext cx="339304" cy="413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Bilde 40">
            <a:hlinkClick r:id="rId14"/>
            <a:extLst>
              <a:ext uri="{FF2B5EF4-FFF2-40B4-BE49-F238E27FC236}">
                <a16:creationId xmlns:a16="http://schemas.microsoft.com/office/drawing/2014/main" id="{D2C258E0-9ED7-4200-868D-9F1F5645D498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353358" y="1451840"/>
            <a:ext cx="958828" cy="8215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Bilde 1">
            <a:extLst>
              <a:ext uri="{FF2B5EF4-FFF2-40B4-BE49-F238E27FC236}">
                <a16:creationId xmlns:a16="http://schemas.microsoft.com/office/drawing/2014/main" id="{AC6272AC-1DCE-07D8-BE9C-86F5F8610C6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358288" y="5151090"/>
            <a:ext cx="396274" cy="414564"/>
          </a:xfrm>
          <a:prstGeom prst="rect">
            <a:avLst/>
          </a:prstGeom>
        </p:spPr>
      </p:pic>
      <p:sp>
        <p:nvSpPr>
          <p:cNvPr id="10" name="Pil: høyre 9">
            <a:extLst>
              <a:ext uri="{FF2B5EF4-FFF2-40B4-BE49-F238E27FC236}">
                <a16:creationId xmlns:a16="http://schemas.microsoft.com/office/drawing/2014/main" id="{3E13B084-EB3B-C53C-BC61-8608BBB27245}"/>
              </a:ext>
            </a:extLst>
          </p:cNvPr>
          <p:cNvSpPr/>
          <p:nvPr/>
        </p:nvSpPr>
        <p:spPr>
          <a:xfrm>
            <a:off x="608482" y="6329037"/>
            <a:ext cx="5347074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FC203A29-B8BD-32D8-D047-EF7F19FD010D}"/>
              </a:ext>
            </a:extLst>
          </p:cNvPr>
          <p:cNvSpPr txBox="1"/>
          <p:nvPr/>
        </p:nvSpPr>
        <p:spPr>
          <a:xfrm>
            <a:off x="755576" y="6381591"/>
            <a:ext cx="4712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Juleferie-barnehagen åpen 27-30 des</a:t>
            </a:r>
          </a:p>
        </p:txBody>
      </p:sp>
      <p:pic>
        <p:nvPicPr>
          <p:cNvPr id="14" name="Grafikk 13" descr="Et furu tre med snø fnugg">
            <a:extLst>
              <a:ext uri="{FF2B5EF4-FFF2-40B4-BE49-F238E27FC236}">
                <a16:creationId xmlns:a16="http://schemas.microsoft.com/office/drawing/2014/main" id="{36CC462C-8A47-B243-7B56-98D7D6B7F22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334043" y="5003063"/>
            <a:ext cx="792088" cy="792088"/>
          </a:xfrm>
          <a:prstGeom prst="rect">
            <a:avLst/>
          </a:prstGeom>
        </p:spPr>
      </p:pic>
      <p:pic>
        <p:nvPicPr>
          <p:cNvPr id="16" name="Bilde 15" descr="Et bilde som inneholder fargerik&#10;&#10;Automatisk generert beskrivelse">
            <a:extLst>
              <a:ext uri="{FF2B5EF4-FFF2-40B4-BE49-F238E27FC236}">
                <a16:creationId xmlns:a16="http://schemas.microsoft.com/office/drawing/2014/main" id="{2822DA84-1C23-9E50-4BD9-947A222022AE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0"/>
              </a:ext>
            </a:extLst>
          </a:blip>
          <a:stretch>
            <a:fillRect/>
          </a:stretch>
        </p:blipFill>
        <p:spPr>
          <a:xfrm>
            <a:off x="2375117" y="5581203"/>
            <a:ext cx="621542" cy="414564"/>
          </a:xfrm>
          <a:prstGeom prst="rect">
            <a:avLst/>
          </a:prstGeom>
        </p:spPr>
      </p:pic>
      <p:pic>
        <p:nvPicPr>
          <p:cNvPr id="18" name="Bilde 17">
            <a:extLst>
              <a:ext uri="{FF2B5EF4-FFF2-40B4-BE49-F238E27FC236}">
                <a16:creationId xmlns:a16="http://schemas.microsoft.com/office/drawing/2014/main" id="{5DC64F75-52A0-057A-F511-6B6632EC2C76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373149" y="1666313"/>
            <a:ext cx="560084" cy="481601"/>
          </a:xfrm>
          <a:prstGeom prst="rect">
            <a:avLst/>
          </a:prstGeom>
        </p:spPr>
      </p:pic>
      <p:pic>
        <p:nvPicPr>
          <p:cNvPr id="19" name="Bilde 18">
            <a:extLst>
              <a:ext uri="{FF2B5EF4-FFF2-40B4-BE49-F238E27FC236}">
                <a16:creationId xmlns:a16="http://schemas.microsoft.com/office/drawing/2014/main" id="{68D3C299-DE5B-6A00-6023-626BA53C689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681969" y="1637885"/>
            <a:ext cx="396274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277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AAD00FBB02258468E971CC6AEB452C9" ma:contentTypeVersion="8" ma:contentTypeDescription="Opprett et nytt dokument." ma:contentTypeScope="" ma:versionID="28302500868a7070663b27ba8dc0d155">
  <xsd:schema xmlns:xsd="http://www.w3.org/2001/XMLSchema" xmlns:xs="http://www.w3.org/2001/XMLSchema" xmlns:p="http://schemas.microsoft.com/office/2006/metadata/properties" xmlns:ns3="ea9035b7-bad9-4535-96d0-92bc0b73748a" targetNamespace="http://schemas.microsoft.com/office/2006/metadata/properties" ma:root="true" ma:fieldsID="afb903acdc79352a13bdcef4ea00a2fb" ns3:_="">
    <xsd:import namespace="ea9035b7-bad9-4535-96d0-92bc0b7374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9035b7-bad9-4535-96d0-92bc0b7374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72FE1B-7889-4ECE-AF4B-38F8E34F13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9035b7-bad9-4535-96d0-92bc0b7374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DE1251-21EF-40B0-9AFF-F6BC3F23F27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ADD234F-CC79-49DD-BEC5-AF16BA6D16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9950</TotalTime>
  <Words>211</Words>
  <Application>Microsoft Office PowerPoint</Application>
  <PresentationFormat>Skjermfremvisning (4:3)</PresentationFormat>
  <Paragraphs>108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Comic Sans MS</vt:lpstr>
      <vt:lpstr>Office-tema</vt:lpstr>
      <vt:lpstr>         DESEMBER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Rognan barnehage</dc:title>
  <dc:creator>rognan-barnehage</dc:creator>
  <cp:lastModifiedBy>Silje Dyrseth</cp:lastModifiedBy>
  <cp:revision>531</cp:revision>
  <cp:lastPrinted>2012-10-03T09:17:32Z</cp:lastPrinted>
  <dcterms:created xsi:type="dcterms:W3CDTF">2012-06-26T08:51:42Z</dcterms:created>
  <dcterms:modified xsi:type="dcterms:W3CDTF">2022-11-24T14:42:33Z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0x0101001AAD00FBB02258468E971CC6AEB452C9</vt:lpwstr>
  </property>
</Properties>
</file>